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4AD7E-4C53-4659-A291-7541DE154B6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0DCD8-8E6B-4620-9068-4B9255D0B1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35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0DCD8-8E6B-4620-9068-4B9255D0B1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25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B42C-35B6-4A1A-91E7-5372FF9C85B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657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 предмет:  </a:t>
            </a:r>
            <a:r>
              <a:rPr lang="sr-Cyrl-R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</a:t>
            </a:r>
          </a:p>
          <a:p>
            <a:r>
              <a:rPr lang="sr-Cyrl-RS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Разред: </a:t>
            </a:r>
            <a:r>
              <a:rPr lang="sr-Latn-R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r>
              <a:rPr lang="sr-Cyrl-RS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Датум: </a:t>
            </a:r>
            <a:r>
              <a:rPr lang="sr-Cyrl-RS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23.03.2020.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07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286000"/>
            <a:ext cx="5386917" cy="40401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5943600" cy="99060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Вежбе обликовања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6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67000" y="838200"/>
            <a:ext cx="510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Драги ученици, 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дошли на час физичког васпитања, вежбе које следе можете радити у вашим собама. Будите пажљиви и вежбе изводите у безбедном окружењу. Пратите упутства која се налазе поред приказаних вежби.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93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185029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8382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Стојећи </a:t>
            </a:r>
            <a:r>
              <a:rPr lang="sr-Cyrl-C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став, руке у приручењу. Покретати главу у  смеру напред-назад</a:t>
            </a:r>
            <a:r>
              <a:rPr lang="sr-Cyrl-C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Вежбу поновити по 8 пута.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74135"/>
            <a:ext cx="2057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4323481"/>
            <a:ext cx="4229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Стојећи </a:t>
            </a:r>
            <a:r>
              <a:rPr lang="sr-Cyrl-C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став, руке у    одручењу. Изводити рукама мале, а затим све веће бочне кругове</a:t>
            </a:r>
            <a:r>
              <a:rPr lang="sr-Cyrl-C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Вежбу поновити по 8 пута.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3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"/>
            <a:ext cx="1676400" cy="318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859784"/>
            <a:ext cx="4267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Почетни положај: спетни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став, једна рука у узручењу, друга у заручењу.Урадити два зиба рукама уназад, а затим исту вежбу урадити са контра положајем руку</a:t>
            </a:r>
            <a:r>
              <a:rPr lang="sr-Cyrl-CS" dirty="0" smtClean="0">
                <a:solidFill>
                  <a:srgbClr val="002060"/>
                </a:solidFill>
              </a:rPr>
              <a:t>. 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Вежбу поновити по 8 пута.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0668" y="3968327"/>
            <a:ext cx="1735932" cy="25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4572000"/>
            <a:ext cx="441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Раскорачни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став, руке спојене иза главе. Изводити         наизменично дубоки претклон  и усправ 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трупом.  Вежбу поновити по 5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6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2202"/>
            <a:ext cx="1981200" cy="271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862779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Раскорачни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став. Изводити отклоне трупом, наизменично у једну и другу страну,тако да рука која је на страни у коју се труп прегиба буде ослоњена о бок, а супротна у узручењу и обрнуто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Вежбу поновити по пет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427" y="3645906"/>
            <a:ext cx="2031573" cy="260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6800" y="4236720"/>
            <a:ext cx="41042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Раскорачни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став, руке о  боковима. Изводити 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получучњеве наизменично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једну 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 на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 ногу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Вежбу поновити по 5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3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1554"/>
            <a:ext cx="1295400" cy="271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90608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Из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стојећег става наизменично подизати једну, па другу ногу и згрчену је, рукама, привући грудима, тј. бради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Вежбу поновити по 5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2140" y="3657600"/>
            <a:ext cx="1699260" cy="228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0" y="3657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Лежећи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леђима,ослоњени подлактицама о под. Подићи пружене ноге и изводити „маказице“ у смеру горе-доле.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2882436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914400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Лежећи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стомаку, руке поред тела. Подићи истовремено главу, груди и ноге од пода и  вратити у </a:t>
            </a:r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почетни положај.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9902" y="3276600"/>
            <a:ext cx="2083032" cy="313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90600" y="3900518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Малим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поскоцима у месту растресати мишиће читавог тела.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7620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Вежбе истезања </a:t>
            </a:r>
            <a:endParaRPr lang="en-US" sz="44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438400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урађених вежби,седите  на под, прекрстите ноге  у турски сед и исправите  леђа. Затворених очију, зсмидлите да се налазите на ливади пуној цвећа.  Замислите да миришете то цвеће тако што дубоко  удахнете ваздух на нос, а издахнете на уста. Вежбу поновите пет пута.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554" y="26076"/>
            <a:ext cx="9167107" cy="684276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5998" y="2209800"/>
            <a:ext cx="51054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Након урађених вежби,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седите  на под, прекрстите ноге  у „турски сед“ и исправите  леђа. Затворених очију, замислите да се налазите на ливади пуној цвећа.  Замислите да миришете то цвеће тако што дубоко  удахнете ваздух на нос, а издахнете на уста. Вежбу поновите пет пута.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114672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Вежбе истезања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9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98</TotalTime>
  <Words>425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Tradeshow</vt:lpstr>
      <vt:lpstr>Slide 1</vt:lpstr>
      <vt:lpstr>Вежбе обликовања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Jaca</dc:creator>
  <cp:lastModifiedBy>User</cp:lastModifiedBy>
  <cp:revision>11</cp:revision>
  <dcterms:created xsi:type="dcterms:W3CDTF">2020-03-22T15:02:13Z</dcterms:created>
  <dcterms:modified xsi:type="dcterms:W3CDTF">2020-03-23T18:57:14Z</dcterms:modified>
</cp:coreProperties>
</file>